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6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429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Witnessing for Christ in a Religiously Pluralistic World:</a:t>
            </a:r>
            <a:br>
              <a:rPr lang="en-US" dirty="0" smtClean="0"/>
            </a:br>
            <a:r>
              <a:rPr lang="en-US" dirty="0" smtClean="0"/>
              <a:t>Confronting Cults and False Religions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E. Calvin Beisner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Unit 2:</a:t>
            </a:r>
            <a:endParaRPr lang="en-US" dirty="0" smtClean="0"/>
          </a:p>
          <a:p>
            <a:r>
              <a:rPr lang="en-US" dirty="0" smtClean="0"/>
              <a:t>Mormonism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Mormon arguments for sources of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Open canon doesn’t entail Mormon scriptures canonical.</a:t>
            </a:r>
          </a:p>
          <a:p>
            <a:r>
              <a:rPr lang="en-US" dirty="0" smtClean="0"/>
              <a:t>Smith’s version of the Bible didn’t add anything.</a:t>
            </a:r>
          </a:p>
          <a:p>
            <a:r>
              <a:rPr lang="en-US" dirty="0" smtClean="0"/>
              <a:t>Role of prophet was consummated in Christ.</a:t>
            </a:r>
          </a:p>
          <a:p>
            <a:pPr lvl="1"/>
            <a:r>
              <a:rPr lang="en-US" dirty="0" smtClean="0"/>
              <a:t>Ephesians 2:20</a:t>
            </a:r>
          </a:p>
          <a:p>
            <a:pPr lvl="1"/>
            <a:r>
              <a:rPr lang="en-US" dirty="0" smtClean="0"/>
              <a:t>Hebrews 1:1-2</a:t>
            </a:r>
          </a:p>
          <a:p>
            <a:r>
              <a:rPr lang="en-US" dirty="0" smtClean="0"/>
              <a:t>Proper explanation of </a:t>
            </a:r>
            <a:r>
              <a:rPr lang="en-US" dirty="0" err="1" smtClean="0"/>
              <a:t>prooftexts</a:t>
            </a:r>
            <a:endParaRPr lang="en-US" dirty="0" smtClean="0"/>
          </a:p>
          <a:p>
            <a:pPr lvl="1"/>
            <a:r>
              <a:rPr lang="en-US" dirty="0" smtClean="0"/>
              <a:t>Psalm 102:27 and Malachi 3:6</a:t>
            </a:r>
          </a:p>
          <a:p>
            <a:pPr lvl="1"/>
            <a:r>
              <a:rPr lang="en-US" dirty="0" smtClean="0"/>
              <a:t>Joel 2:28</a:t>
            </a:r>
          </a:p>
          <a:p>
            <a:pPr lvl="1"/>
            <a:r>
              <a:rPr lang="en-US" dirty="0" smtClean="0"/>
              <a:t>Amos 3:7</a:t>
            </a:r>
          </a:p>
          <a:p>
            <a:pPr lvl="1"/>
            <a:r>
              <a:rPr lang="en-US" dirty="0" smtClean="0"/>
              <a:t>Ephesians 2:20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95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Theology</a:t>
            </a:r>
            <a:br>
              <a:rPr lang="en-US" dirty="0" smtClean="0"/>
            </a:br>
            <a:r>
              <a:rPr lang="en-US" dirty="0" smtClean="0"/>
              <a:t>2: The nature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05200"/>
            <a:ext cx="7467600" cy="2968752"/>
          </a:xfrm>
        </p:spPr>
        <p:txBody>
          <a:bodyPr/>
          <a:lstStyle/>
          <a:p>
            <a:r>
              <a:rPr lang="en-US" dirty="0" smtClean="0"/>
              <a:t>God the Father is an exalted man.</a:t>
            </a:r>
          </a:p>
          <a:p>
            <a:r>
              <a:rPr lang="en-US" dirty="0" smtClean="0"/>
              <a:t>There are many gods.</a:t>
            </a:r>
          </a:p>
          <a:p>
            <a:r>
              <a:rPr lang="en-US" dirty="0" smtClean="0"/>
              <a:t>Mormonism’s “trinity” is tri-theistic and an integral part of its polytheistic theology.</a:t>
            </a:r>
          </a:p>
          <a:p>
            <a:r>
              <a:rPr lang="en-US" dirty="0" smtClean="0"/>
              <a:t>What about the “Adam-God” doctrine?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6342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Refutation of the Mormon doctrine of God, Part 1: God is not a man.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752"/>
          </a:xfrm>
        </p:spPr>
        <p:txBody>
          <a:bodyPr/>
          <a:lstStyle/>
          <a:p>
            <a:r>
              <a:rPr lang="en-US" dirty="0" smtClean="0"/>
              <a:t>God the Father is not an exalted man and does not have a body like men’s.</a:t>
            </a:r>
          </a:p>
          <a:p>
            <a:pPr lvl="1"/>
            <a:r>
              <a:rPr lang="en-US" dirty="0" smtClean="0"/>
              <a:t>Psalm 90:2</a:t>
            </a:r>
          </a:p>
          <a:p>
            <a:pPr lvl="1"/>
            <a:r>
              <a:rPr lang="en-US" dirty="0" smtClean="0"/>
              <a:t>Numbers 23:19</a:t>
            </a:r>
          </a:p>
          <a:p>
            <a:pPr lvl="1"/>
            <a:r>
              <a:rPr lang="en-US" dirty="0" smtClean="0"/>
              <a:t>John 4:24</a:t>
            </a:r>
          </a:p>
          <a:p>
            <a:pPr lvl="1"/>
            <a:r>
              <a:rPr lang="en-US" dirty="0" smtClean="0"/>
              <a:t>Colossians 1:15</a:t>
            </a:r>
          </a:p>
          <a:p>
            <a:pPr lvl="1"/>
            <a:r>
              <a:rPr lang="en-US" dirty="0" smtClean="0"/>
              <a:t>Image of God:</a:t>
            </a:r>
          </a:p>
          <a:p>
            <a:pPr lvl="2"/>
            <a:r>
              <a:rPr lang="en-US" dirty="0" smtClean="0"/>
              <a:t>Intellect—Colossians 2:10</a:t>
            </a:r>
          </a:p>
          <a:p>
            <a:pPr lvl="2"/>
            <a:r>
              <a:rPr lang="en-US" dirty="0" smtClean="0"/>
              <a:t>Will—Ephesians 4:24</a:t>
            </a:r>
          </a:p>
          <a:p>
            <a:pPr lvl="2"/>
            <a:r>
              <a:rPr lang="en-US" dirty="0" smtClean="0"/>
              <a:t>Affection—2 Peter 1:5-7</a:t>
            </a:r>
          </a:p>
          <a:p>
            <a:pPr lvl="2"/>
            <a:r>
              <a:rPr lang="en-US" dirty="0" smtClean="0"/>
              <a:t>Dominion—Genesis 1:26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917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the Mormon doctrine of God, Part 2: There is only one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57600"/>
            <a:ext cx="7467600" cy="2816352"/>
          </a:xfrm>
        </p:spPr>
        <p:txBody>
          <a:bodyPr/>
          <a:lstStyle/>
          <a:p>
            <a:r>
              <a:rPr lang="en-US" dirty="0" smtClean="0"/>
              <a:t>There can’t be more than one infinite of the same nature.</a:t>
            </a:r>
          </a:p>
          <a:p>
            <a:r>
              <a:rPr lang="en-US" dirty="0" smtClean="0"/>
              <a:t>Deuteronomy 4:35</a:t>
            </a:r>
          </a:p>
          <a:p>
            <a:r>
              <a:rPr lang="en-US" dirty="0" smtClean="0"/>
              <a:t>Isaiah 44:6-8</a:t>
            </a:r>
          </a:p>
          <a:p>
            <a:r>
              <a:rPr lang="en-US" dirty="0" smtClean="0"/>
              <a:t>1 Timothy 2:5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8614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the Mormon doctrine of God, Part 3: the Trinity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7467600" cy="4035552"/>
          </a:xfrm>
        </p:spPr>
        <p:txBody>
          <a:bodyPr/>
          <a:lstStyle/>
          <a:p>
            <a:r>
              <a:rPr lang="en-US" dirty="0" smtClean="0"/>
              <a:t>There is only one God (see Part 2)</a:t>
            </a:r>
          </a:p>
          <a:p>
            <a:r>
              <a:rPr lang="en-US" dirty="0" smtClean="0"/>
              <a:t>The Father is God: John 17:3</a:t>
            </a:r>
          </a:p>
          <a:p>
            <a:r>
              <a:rPr lang="en-US" dirty="0" smtClean="0"/>
              <a:t>The Son is God: John 1:1</a:t>
            </a:r>
          </a:p>
          <a:p>
            <a:r>
              <a:rPr lang="en-US" dirty="0" smtClean="0"/>
              <a:t>The Holy Spirit is God</a:t>
            </a:r>
          </a:p>
          <a:p>
            <a:pPr lvl="1"/>
            <a:r>
              <a:rPr lang="en-US" dirty="0" smtClean="0"/>
              <a:t>He is personal: Acts 13:2</a:t>
            </a:r>
          </a:p>
          <a:p>
            <a:pPr lvl="1"/>
            <a:r>
              <a:rPr lang="en-US" dirty="0" smtClean="0"/>
              <a:t>He is eternal: Hebrews 9:14</a:t>
            </a:r>
          </a:p>
          <a:p>
            <a:r>
              <a:rPr lang="en-US" dirty="0" smtClean="0"/>
              <a:t>Father, Son, and Spirit are distinct Persons: Matthew 28:19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413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theology</a:t>
            </a:r>
            <a:br>
              <a:rPr lang="en-US" dirty="0" smtClean="0"/>
            </a:br>
            <a:r>
              <a:rPr lang="en-US" dirty="0" smtClean="0"/>
              <a:t>3: The nature of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r>
              <a:rPr lang="en-US" dirty="0" smtClean="0"/>
              <a:t>Human beings preexisted as intelligences.</a:t>
            </a:r>
          </a:p>
          <a:p>
            <a:r>
              <a:rPr lang="en-US" dirty="0" smtClean="0"/>
              <a:t>Part of their progression to godhood involves a probationary period on earth.</a:t>
            </a:r>
          </a:p>
          <a:p>
            <a:r>
              <a:rPr lang="en-US" dirty="0" smtClean="0"/>
              <a:t>Great war in heaven divided children of God into two camps.</a:t>
            </a:r>
          </a:p>
          <a:p>
            <a:r>
              <a:rPr lang="en-US" dirty="0" smtClean="0"/>
              <a:t>Adam transgressed but did not sin: “fell up.”</a:t>
            </a:r>
          </a:p>
          <a:p>
            <a:r>
              <a:rPr lang="en-US" dirty="0" smtClean="0"/>
              <a:t>Adam’s transgression is not passed on; each is responsible only for his own sin.</a:t>
            </a:r>
          </a:p>
          <a:p>
            <a:r>
              <a:rPr lang="en-US" dirty="0" smtClean="0"/>
              <a:t>Man’s ultimate goal is to become a perfected god.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2820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the Mormon doctrine of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Humans didn’t preexist: 1 Corinthians 15:46-49</a:t>
            </a:r>
          </a:p>
          <a:p>
            <a:r>
              <a:rPr lang="en-US" dirty="0" smtClean="0"/>
              <a:t>The real human probation on earth: Romans 3:23; 6:23; Philippians 3:8-14</a:t>
            </a:r>
          </a:p>
          <a:p>
            <a:r>
              <a:rPr lang="en-US" dirty="0" smtClean="0"/>
              <a:t>Mormon “war in heaven” idea collapses—and with it its racism against Blacks: Acts 10:34-35; 17:26</a:t>
            </a:r>
          </a:p>
          <a:p>
            <a:r>
              <a:rPr lang="en-US" dirty="0" smtClean="0"/>
              <a:t>Adam did not “fall upward”: 1 John 3:4; Genesis 2:16-17; 3:17-19, 21; Romans 5:12-19</a:t>
            </a:r>
          </a:p>
          <a:p>
            <a:r>
              <a:rPr lang="en-US" dirty="0" smtClean="0"/>
              <a:t>Adam’s transgression </a:t>
            </a:r>
            <a:r>
              <a:rPr lang="en-US" u="sng" dirty="0" smtClean="0"/>
              <a:t>is</a:t>
            </a:r>
            <a:r>
              <a:rPr lang="en-US" dirty="0" smtClean="0"/>
              <a:t> passed on: Romans 5:12-19</a:t>
            </a:r>
          </a:p>
          <a:p>
            <a:r>
              <a:rPr lang="en-US" dirty="0" smtClean="0"/>
              <a:t>Saved men’s destiny is not godhood: Isaiah 43:10; Matthew 22:29-30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02110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theology</a:t>
            </a:r>
            <a:br>
              <a:rPr lang="en-US" dirty="0" smtClean="0"/>
            </a:br>
            <a:r>
              <a:rPr lang="en-US" dirty="0" smtClean="0"/>
              <a:t>6: The doctrine of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95600"/>
            <a:ext cx="7467600" cy="3578352"/>
          </a:xfrm>
        </p:spPr>
        <p:txBody>
          <a:bodyPr/>
          <a:lstStyle/>
          <a:p>
            <a:r>
              <a:rPr lang="en-US" dirty="0" smtClean="0"/>
              <a:t>Christ’s atonement secures resurrection for all; final salvation for none.</a:t>
            </a:r>
          </a:p>
          <a:p>
            <a:r>
              <a:rPr lang="en-US" dirty="0" smtClean="0"/>
              <a:t>Christ’s atonement was only for Adam’s transgression.</a:t>
            </a:r>
          </a:p>
          <a:p>
            <a:r>
              <a:rPr lang="en-US" dirty="0" smtClean="0"/>
              <a:t>Christ’s atonement was done in Gethsemane.</a:t>
            </a:r>
          </a:p>
          <a:p>
            <a:r>
              <a:rPr lang="en-US" dirty="0" smtClean="0"/>
              <a:t>Individual salvation requires works in addition to Christ’s atonement.</a:t>
            </a:r>
          </a:p>
          <a:p>
            <a:r>
              <a:rPr lang="en-US" dirty="0" smtClean="0"/>
              <a:t>Mormons can save the dead by proxy baptism.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7714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the Mormon doctrine of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Christ’s death secures believers’ perfection: Hebrews 10:4-22; Romans 5:15-19; 3:23-28</a:t>
            </a:r>
          </a:p>
          <a:p>
            <a:r>
              <a:rPr lang="en-US" dirty="0" smtClean="0"/>
              <a:t>Christ’s atonement was for every believer’s: 1 John 2:1-2; 1 Peter 1:18-21; 2:24</a:t>
            </a:r>
          </a:p>
          <a:p>
            <a:r>
              <a:rPr lang="en-US" dirty="0" smtClean="0"/>
              <a:t>Christ atoned on the cross: Matthew 26:36-39; 1 Peter 2:24; Ephesians 2:14-16; Colossians 2:13-14.</a:t>
            </a:r>
          </a:p>
          <a:p>
            <a:r>
              <a:rPr lang="en-US" dirty="0" smtClean="0"/>
              <a:t>Salvation is by grace alone through faith alone in Christ alone, not by our works: Romans 3:20, 23-28; 4:1-8; Galatians 2:16.</a:t>
            </a:r>
          </a:p>
          <a:p>
            <a:r>
              <a:rPr lang="en-US" dirty="0" smtClean="0"/>
              <a:t>No one can save another: Psalm 49:7-9; Isaiah 43:11; John 14:6; Acts 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57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7467600" cy="3044952"/>
          </a:xfrm>
        </p:spPr>
        <p:txBody>
          <a:bodyPr/>
          <a:lstStyle/>
          <a:p>
            <a:r>
              <a:rPr lang="en-US" dirty="0" smtClean="0"/>
              <a:t>Joseph Smith Jr., founder</a:t>
            </a:r>
          </a:p>
          <a:p>
            <a:r>
              <a:rPr lang="en-US" dirty="0" smtClean="0"/>
              <a:t>Brigham Young, second President</a:t>
            </a:r>
          </a:p>
          <a:p>
            <a:r>
              <a:rPr lang="en-US" dirty="0" smtClean="0"/>
              <a:t>Succession of 14 “Prophets” after them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8765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points in Mormon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7467600" cy="3044952"/>
          </a:xfrm>
        </p:spPr>
        <p:txBody>
          <a:bodyPr/>
          <a:lstStyle/>
          <a:p>
            <a:r>
              <a:rPr lang="en-US" dirty="0" smtClean="0"/>
              <a:t>Mormon War (1838)</a:t>
            </a:r>
          </a:p>
          <a:p>
            <a:r>
              <a:rPr lang="en-US" dirty="0" smtClean="0"/>
              <a:t>Utah War (1857)</a:t>
            </a:r>
          </a:p>
          <a:p>
            <a:r>
              <a:rPr lang="en-US" dirty="0" smtClean="0"/>
              <a:t>Mountain Meadows Massacre (1857)</a:t>
            </a:r>
          </a:p>
          <a:p>
            <a:r>
              <a:rPr lang="en-US" dirty="0" smtClean="0"/>
              <a:t>Polygamy (1842-1890)</a:t>
            </a:r>
          </a:p>
          <a:p>
            <a:r>
              <a:rPr lang="en-US" dirty="0" smtClean="0"/>
              <a:t>Racism (1830-1978)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748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95600"/>
            <a:ext cx="7467600" cy="3578352"/>
          </a:xfrm>
        </p:spPr>
        <p:txBody>
          <a:bodyPr/>
          <a:lstStyle/>
          <a:p>
            <a:r>
              <a:rPr lang="en-US" dirty="0" smtClean="0"/>
              <a:t>Worldwide membership: 14.8 million</a:t>
            </a:r>
          </a:p>
          <a:p>
            <a:r>
              <a:rPr lang="en-US" dirty="0" smtClean="0"/>
              <a:t>Missionaries: 59,000</a:t>
            </a:r>
          </a:p>
          <a:p>
            <a:r>
              <a:rPr lang="en-US" dirty="0" smtClean="0"/>
              <a:t>Temples: 141</a:t>
            </a:r>
          </a:p>
          <a:p>
            <a:r>
              <a:rPr lang="en-US" dirty="0" smtClean="0"/>
              <a:t>Congregations: 29,000</a:t>
            </a:r>
          </a:p>
          <a:p>
            <a:r>
              <a:rPr lang="en-US" dirty="0" smtClean="0"/>
              <a:t>Universities and colleges: 4</a:t>
            </a:r>
          </a:p>
          <a:p>
            <a:r>
              <a:rPr lang="en-US" dirty="0" smtClean="0"/>
              <a:t>Church materials languages: 177</a:t>
            </a:r>
          </a:p>
          <a:p>
            <a:r>
              <a:rPr lang="en-US" dirty="0" smtClean="0"/>
              <a:t>Income: $7 billion annually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381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practices, customs,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91000"/>
            <a:ext cx="7467600" cy="2282952"/>
          </a:xfrm>
        </p:spPr>
        <p:txBody>
          <a:bodyPr/>
          <a:lstStyle/>
          <a:p>
            <a:r>
              <a:rPr lang="en-US" dirty="0" smtClean="0"/>
              <a:t>Tithing</a:t>
            </a:r>
          </a:p>
          <a:p>
            <a:r>
              <a:rPr lang="en-US" dirty="0" smtClean="0"/>
              <a:t>Restrictions on food and drink</a:t>
            </a:r>
          </a:p>
          <a:p>
            <a:r>
              <a:rPr lang="en-US" dirty="0" smtClean="0"/>
              <a:t>Family lifestyle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404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related to Mormons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38600"/>
            <a:ext cx="7467600" cy="2435352"/>
          </a:xfrm>
        </p:spPr>
        <p:txBody>
          <a:bodyPr/>
          <a:lstStyle/>
          <a:p>
            <a:r>
              <a:rPr lang="en-US" dirty="0" smtClean="0"/>
              <a:t>Reorganized Church of Jesus Christ of Latter-day Saints</a:t>
            </a:r>
          </a:p>
          <a:p>
            <a:r>
              <a:rPr lang="en-US" dirty="0" smtClean="0"/>
              <a:t>“Fundamentalist” Mormons: polygamist clans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4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church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962400"/>
            <a:ext cx="7467600" cy="2511552"/>
          </a:xfrm>
        </p:spPr>
        <p:txBody>
          <a:bodyPr/>
          <a:lstStyle/>
          <a:p>
            <a:r>
              <a:rPr lang="en-US" dirty="0" smtClean="0"/>
              <a:t>Branches</a:t>
            </a:r>
          </a:p>
          <a:p>
            <a:r>
              <a:rPr lang="en-US" dirty="0" smtClean="0"/>
              <a:t>Wards</a:t>
            </a:r>
          </a:p>
          <a:p>
            <a:r>
              <a:rPr lang="en-US" dirty="0" smtClean="0"/>
              <a:t>Stakes</a:t>
            </a:r>
          </a:p>
          <a:p>
            <a:r>
              <a:rPr lang="en-US" dirty="0" smtClean="0"/>
              <a:t>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194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church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7467600" cy="3197352"/>
          </a:xfrm>
        </p:spPr>
        <p:txBody>
          <a:bodyPr/>
          <a:lstStyle/>
          <a:p>
            <a:r>
              <a:rPr lang="en-US" dirty="0" smtClean="0"/>
              <a:t>First Presidency</a:t>
            </a:r>
          </a:p>
          <a:p>
            <a:r>
              <a:rPr lang="en-US" dirty="0" smtClean="0"/>
              <a:t>Council of Twelve Apostles</a:t>
            </a:r>
          </a:p>
          <a:p>
            <a:r>
              <a:rPr lang="en-US" dirty="0" smtClean="0"/>
              <a:t>First and Second  Quorums of the Seventy</a:t>
            </a:r>
          </a:p>
          <a:p>
            <a:r>
              <a:rPr lang="en-US" dirty="0" smtClean="0"/>
              <a:t>Presiding Bishopric</a:t>
            </a:r>
          </a:p>
          <a:p>
            <a:r>
              <a:rPr lang="en-US" dirty="0" smtClean="0"/>
              <a:t>General Authorities: all of the above combined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535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Mormon Theology</a:t>
            </a:r>
            <a:br>
              <a:rPr lang="en-US" dirty="0" smtClean="0"/>
            </a:br>
            <a:r>
              <a:rPr lang="en-US" dirty="0" smtClean="0"/>
              <a:t>1: Sources of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Standard works</a:t>
            </a:r>
          </a:p>
          <a:p>
            <a:pPr lvl="1"/>
            <a:r>
              <a:rPr lang="en-US" dirty="0" smtClean="0"/>
              <a:t>Bible</a:t>
            </a:r>
          </a:p>
          <a:p>
            <a:pPr lvl="1"/>
            <a:r>
              <a:rPr lang="en-US" dirty="0" smtClean="0"/>
              <a:t>Book of Mormon</a:t>
            </a:r>
          </a:p>
          <a:p>
            <a:pPr lvl="1"/>
            <a:r>
              <a:rPr lang="en-US" dirty="0" smtClean="0"/>
              <a:t>Doctrine and Covenants</a:t>
            </a:r>
          </a:p>
          <a:p>
            <a:pPr lvl="1"/>
            <a:r>
              <a:rPr lang="en-US" dirty="0" smtClean="0"/>
              <a:t>Pearl of Great Price</a:t>
            </a:r>
          </a:p>
          <a:p>
            <a:r>
              <a:rPr lang="en-US" dirty="0" smtClean="0"/>
              <a:t>General authorities and continual revelation</a:t>
            </a:r>
          </a:p>
          <a:p>
            <a:pPr lvl="1"/>
            <a:r>
              <a:rPr lang="en-US" dirty="0" smtClean="0"/>
              <a:t>Words of the current Prophet</a:t>
            </a:r>
          </a:p>
          <a:p>
            <a:pPr lvl="1"/>
            <a:r>
              <a:rPr lang="en-US" dirty="0" smtClean="0"/>
              <a:t>Types of revelation</a:t>
            </a:r>
          </a:p>
          <a:p>
            <a:pPr lvl="2"/>
            <a:r>
              <a:rPr lang="en-US" dirty="0" smtClean="0"/>
              <a:t>Prophecy</a:t>
            </a:r>
          </a:p>
          <a:p>
            <a:pPr lvl="2"/>
            <a:r>
              <a:rPr lang="en-US" dirty="0" smtClean="0"/>
              <a:t>Visions</a:t>
            </a:r>
          </a:p>
          <a:p>
            <a:pPr lvl="2"/>
            <a:r>
              <a:rPr lang="en-US" dirty="0" smtClean="0"/>
              <a:t>Inspired speeches</a:t>
            </a:r>
          </a:p>
          <a:p>
            <a:pPr lvl="2"/>
            <a:r>
              <a:rPr lang="en-US" dirty="0" smtClean="0"/>
              <a:t>Gift and power of God to translate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9170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1097</TotalTime>
  <Words>965</Words>
  <Application>Microsoft Macintosh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Witnessing for Christ in a Religiously Pluralistic World: Confronting Cults and False Religions  with E. Calvin Beisner </vt:lpstr>
      <vt:lpstr>Mormon history</vt:lpstr>
      <vt:lpstr>Turning points in Mormon history</vt:lpstr>
      <vt:lpstr>Mormon statistics</vt:lpstr>
      <vt:lpstr>Mormon practices, customs, and values</vt:lpstr>
      <vt:lpstr>Groups related to Mormons</vt:lpstr>
      <vt:lpstr>Mormon church structure</vt:lpstr>
      <vt:lpstr>Mormon church government</vt:lpstr>
      <vt:lpstr>Mormon Theology 1: Sources of Authority</vt:lpstr>
      <vt:lpstr>Refutation of Mormon arguments for sources of authority</vt:lpstr>
      <vt:lpstr>Mormon Theology 2: The nature of God</vt:lpstr>
      <vt:lpstr>Refutation of the Mormon doctrine of God, Part 1: God is not a man.</vt:lpstr>
      <vt:lpstr>Refutation of the Mormon doctrine of God, Part 2: There is only one God</vt:lpstr>
      <vt:lpstr>Refutation of the Mormon doctrine of God, Part 3: the Trinity</vt:lpstr>
      <vt:lpstr>Mormon theology 3: The nature of man</vt:lpstr>
      <vt:lpstr>Refutation of the Mormon doctrine of man</vt:lpstr>
      <vt:lpstr>Mormon theology 6: The doctrine of salvation</vt:lpstr>
      <vt:lpstr>Refutation of the Mormon doctrine of salvation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for Christ in a Religiously Pluralistic World: Confronting Cults and False Religions  with E. Calvin Beisner </dc:title>
  <dc:creator>E. Calvin Beisner</dc:creator>
  <cp:lastModifiedBy>Tom Mangham</cp:lastModifiedBy>
  <cp:revision>20</cp:revision>
  <dcterms:created xsi:type="dcterms:W3CDTF">2013-08-11T18:19:14Z</dcterms:created>
  <dcterms:modified xsi:type="dcterms:W3CDTF">2013-08-11T18:19:37Z</dcterms:modified>
</cp:coreProperties>
</file>